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1234" y="-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59280"/>
            <a:ext cx="64008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801112"/>
            <a:ext cx="9144000" cy="932688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429000"/>
            <a:ext cx="6400800" cy="7620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209041"/>
            <a:ext cx="1295400" cy="431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1219199"/>
            <a:ext cx="5181600" cy="4267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38400"/>
            <a:ext cx="6400800" cy="3048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3410267"/>
            <a:ext cx="6248400" cy="1456373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503680"/>
            <a:ext cx="6248400" cy="1566862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684462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2438400"/>
            <a:ext cx="3124200" cy="3124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819400"/>
            <a:ext cx="31242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62201"/>
            <a:ext cx="3125788" cy="451338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359152"/>
            <a:ext cx="3127375" cy="448056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618488"/>
            <a:ext cx="9144000" cy="9326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1" y="1676400"/>
            <a:ext cx="2819399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1" y="2275840"/>
            <a:ext cx="2819399" cy="29057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676400"/>
            <a:ext cx="3276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847088"/>
            <a:ext cx="3090672" cy="3090672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676400"/>
            <a:ext cx="2819400" cy="59944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905000"/>
            <a:ext cx="2971800" cy="297180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2276856"/>
            <a:ext cx="2819400" cy="287528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295400"/>
            <a:ext cx="6400800" cy="685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6400800" cy="3429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6356350"/>
            <a:ext cx="21336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3929B16-F1D3-4C02-A45B-4F3895DCAB6A}" type="datetimeFigureOut">
              <a:rPr lang="en-US" smtClean="0"/>
              <a:t>04-Jan-21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636422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229E02C5-DDA9-4B74-BD97-FEE8F4281F2A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3648" y="1988840"/>
            <a:ext cx="6400800" cy="1295400"/>
          </a:xfrm>
        </p:spPr>
        <p:txBody>
          <a:bodyPr>
            <a:noAutofit/>
          </a:bodyPr>
          <a:lstStyle/>
          <a:p>
            <a:r>
              <a:rPr lang="en-IN" sz="2800" b="1" dirty="0" smtClean="0"/>
              <a:t>Capstone Project</a:t>
            </a:r>
            <a:r>
              <a:rPr lang="en-IN" sz="2800" dirty="0" smtClean="0"/>
              <a:t/>
            </a:r>
            <a:br>
              <a:rPr lang="en-IN" sz="2800" dirty="0" smtClean="0"/>
            </a:br>
            <a:r>
              <a:rPr lang="en-IN" sz="2800" dirty="0" smtClean="0"/>
              <a:t>The battle of neighbourhoods</a:t>
            </a:r>
            <a:endParaRPr lang="en-IN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sz="2800" b="1" dirty="0" smtClean="0"/>
              <a:t>Finding </a:t>
            </a:r>
            <a:r>
              <a:rPr lang="en-IN" sz="2800" b="1" dirty="0" smtClean="0"/>
              <a:t>yourself a better place</a:t>
            </a:r>
            <a:endParaRPr lang="en-IN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WORKFLOW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endParaRPr lang="en-IN" dirty="0" smtClean="0"/>
          </a:p>
          <a:p>
            <a:r>
              <a:rPr lang="en-IN" dirty="0" smtClean="0"/>
              <a:t>Using credentials of Foursquare API features of near-by places of the neighbourhoods would be mined. </a:t>
            </a:r>
          </a:p>
          <a:p>
            <a:r>
              <a:rPr lang="en-IN" dirty="0" smtClean="0"/>
              <a:t>Due to http request limitations the number of places per neighbourhood parameter would reasonably be set to 100 and the radius parameter would be set to 500.</a:t>
            </a:r>
          </a:p>
          <a:p>
            <a:pPr>
              <a:buNone/>
            </a:pPr>
            <a:r>
              <a:rPr lang="en-IN" dirty="0" smtClean="0"/>
              <a:t>   </a:t>
            </a:r>
          </a:p>
          <a:p>
            <a:pPr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1484784"/>
            <a:ext cx="6400800" cy="685800"/>
          </a:xfrm>
        </p:spPr>
        <p:txBody>
          <a:bodyPr>
            <a:noAutofit/>
          </a:bodyPr>
          <a:lstStyle/>
          <a:p>
            <a:r>
              <a:rPr lang="en-IN" sz="2800" dirty="0" smtClean="0"/>
              <a:t> RESULTS-Map of clusters in Scarborough</a:t>
            </a:r>
            <a:endParaRPr lang="en-IN" sz="2800" dirty="0"/>
          </a:p>
        </p:txBody>
      </p:sp>
      <p:pic>
        <p:nvPicPr>
          <p:cNvPr id="4" name="Content Placeholder 3" descr="Screenshot (7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0213" y="2438400"/>
            <a:ext cx="6063574" cy="3048000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1412776"/>
            <a:ext cx="6400800" cy="685800"/>
          </a:xfrm>
        </p:spPr>
        <p:txBody>
          <a:bodyPr>
            <a:noAutofit/>
          </a:bodyPr>
          <a:lstStyle/>
          <a:p>
            <a:r>
              <a:rPr lang="en-IN" sz="2000" b="1" dirty="0" smtClean="0"/>
              <a:t>RESULTS</a:t>
            </a:r>
            <a:r>
              <a:rPr lang="en-IN" sz="2000" dirty="0" smtClean="0"/>
              <a:t>-</a:t>
            </a:r>
            <a:r>
              <a:rPr lang="en-IN" sz="2000" b="1" dirty="0" smtClean="0"/>
              <a:t> Average Housing Price by Clusters in Scarborough</a:t>
            </a:r>
            <a:endParaRPr lang="en-IN" sz="2000" dirty="0"/>
          </a:p>
        </p:txBody>
      </p:sp>
      <p:pic>
        <p:nvPicPr>
          <p:cNvPr id="4" name="Content Placeholder 3" descr="Screenshot (77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0213" y="2438400"/>
            <a:ext cx="4363573" cy="3048000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1484784"/>
            <a:ext cx="6400800" cy="685800"/>
          </a:xfrm>
        </p:spPr>
        <p:txBody>
          <a:bodyPr>
            <a:noAutofit/>
          </a:bodyPr>
          <a:lstStyle/>
          <a:p>
            <a:r>
              <a:rPr lang="en-IN" sz="2400" b="1" dirty="0" smtClean="0"/>
              <a:t>RESULTS</a:t>
            </a:r>
            <a:r>
              <a:rPr lang="en-IN" sz="2400" dirty="0" smtClean="0"/>
              <a:t>-</a:t>
            </a:r>
            <a:r>
              <a:rPr lang="en-IN" sz="2400" b="1" dirty="0" smtClean="0"/>
              <a:t> School Ratings by Clusters in Scarborough</a:t>
            </a:r>
            <a:endParaRPr lang="en-IN" sz="2400" dirty="0"/>
          </a:p>
        </p:txBody>
      </p:sp>
      <p:pic>
        <p:nvPicPr>
          <p:cNvPr id="4" name="Content Placeholder 3" descr="Screenshot (78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6015" y="2438400"/>
            <a:ext cx="4471969" cy="30480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     </a:t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      DISCUSSION                                  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IN" dirty="0" smtClean="0"/>
              <a:t>   The major purpose of this project, is to suggest a better neighbourhood in a new city for the people who are shifting there. Connectivity to the airport, bus stand, city centre markets and other daily needs nearby.</a:t>
            </a:r>
          </a:p>
          <a:p>
            <a:r>
              <a:rPr lang="en-IN" dirty="0" smtClean="0"/>
              <a:t>Sorted list of house in terms of housing prices in a ascending or descending order</a:t>
            </a:r>
          </a:p>
          <a:p>
            <a:r>
              <a:rPr lang="en-IN" dirty="0" smtClean="0"/>
              <a:t>Sorted list of schools in terms of location, fees, rating and review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 this Capstone project, using k-means cluster algorithm I separated the neighbourhood into 10(Ten) different clusters and for 103 different latitude and longitude from dataset, which have very-similar neighbourhoods around them.</a:t>
            </a:r>
          </a:p>
          <a:p>
            <a:r>
              <a:rPr lang="en-IN" dirty="0" smtClean="0"/>
              <a:t> Using the charts above results for a particular neighbourhood based on average house prices and school rating have been made.</a:t>
            </a:r>
          </a:p>
          <a:p>
            <a:pPr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LIBRARIES USED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endParaRPr lang="en-IN" dirty="0" smtClean="0"/>
          </a:p>
          <a:p>
            <a:r>
              <a:rPr lang="en-IN" dirty="0" smtClean="0"/>
              <a:t>Pandas: For creating and manipulating </a:t>
            </a:r>
            <a:r>
              <a:rPr lang="en-IN" dirty="0" err="1" smtClean="0"/>
              <a:t>dataframes</a:t>
            </a:r>
            <a:r>
              <a:rPr lang="en-IN" dirty="0" smtClean="0"/>
              <a:t>.</a:t>
            </a:r>
          </a:p>
          <a:p>
            <a:r>
              <a:rPr lang="en-IN" dirty="0" smtClean="0"/>
              <a:t>Folium: Python visualization library would be used to visualize the neighbourhoods cluster distribution of using interactive leaflet map.</a:t>
            </a:r>
          </a:p>
          <a:p>
            <a:r>
              <a:rPr lang="en-IN" dirty="0" err="1" smtClean="0"/>
              <a:t>Scikit</a:t>
            </a:r>
            <a:r>
              <a:rPr lang="en-IN" dirty="0" smtClean="0"/>
              <a:t> Learn: For importing k-means clustering.</a:t>
            </a:r>
          </a:p>
          <a:p>
            <a:r>
              <a:rPr lang="en-IN" dirty="0" smtClean="0"/>
              <a:t>JSON: Library to handle JSON files.</a:t>
            </a:r>
          </a:p>
          <a:p>
            <a:r>
              <a:rPr lang="en-IN" dirty="0" smtClean="0"/>
              <a:t>XML: To separate data from presentation and XML stores data in plain text format.</a:t>
            </a:r>
          </a:p>
          <a:p>
            <a:r>
              <a:rPr lang="en-IN" dirty="0" err="1" smtClean="0"/>
              <a:t>Geocoder</a:t>
            </a:r>
            <a:r>
              <a:rPr lang="en-IN" dirty="0" smtClean="0"/>
              <a:t>: To retrieve Location Data.</a:t>
            </a:r>
          </a:p>
          <a:p>
            <a:r>
              <a:rPr lang="en-IN" dirty="0" smtClean="0"/>
              <a:t>Beautiful Soup and Requests: To scrap and library to handle http requests.</a:t>
            </a:r>
          </a:p>
          <a:p>
            <a:r>
              <a:rPr lang="en-IN" dirty="0" err="1" smtClean="0"/>
              <a:t>Matplotlib</a:t>
            </a:r>
            <a:r>
              <a:rPr lang="en-IN" dirty="0" smtClean="0"/>
              <a:t>: Python Plotting Module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/>
            <a:r>
              <a:rPr lang="en-IN" dirty="0"/>
              <a:t>The purpose of this capstone project is to help people in exploring better facilities around their desired neighbourhood. </a:t>
            </a:r>
            <a:endParaRPr lang="en-US" dirty="0"/>
          </a:p>
          <a:p>
            <a:pPr lvl="0"/>
            <a:r>
              <a:rPr lang="en-IN" dirty="0"/>
              <a:t>It will help people making smart and efficient decision on selecting great neighbourhood of their choice in Scarborough, Toronto.</a:t>
            </a:r>
            <a:endParaRPr lang="en-US" dirty="0"/>
          </a:p>
          <a:p>
            <a:pPr lvl="0"/>
            <a:r>
              <a:rPr lang="en-IN" dirty="0"/>
              <a:t>Numerous people are migrating to various states of Canada and need lots of basic research to find the optimal neighbourhood as per their convenience.</a:t>
            </a:r>
            <a:endParaRPr lang="en-US" dirty="0"/>
          </a:p>
          <a:p>
            <a:pPr lvl="0"/>
            <a:r>
              <a:rPr lang="en-IN" dirty="0"/>
              <a:t>This project’s aim to create an analysis of required features for people migrating to Scarborough, Toronto to find the optimal neighbourhood.</a:t>
            </a:r>
            <a:endParaRPr lang="en-US" dirty="0"/>
          </a:p>
          <a:p>
            <a:pPr lvl="0"/>
            <a:r>
              <a:rPr lang="en-IN" dirty="0"/>
              <a:t>The features would range from housing prices to crime rates, nearby hangout places to basic institutions and lots more.</a:t>
            </a:r>
            <a:endParaRPr lang="en-US" dirty="0"/>
          </a:p>
          <a:p>
            <a:pPr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TARGET </a:t>
            </a:r>
            <a:r>
              <a:rPr lang="en-IN" dirty="0" smtClean="0"/>
              <a:t>Audience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Fresh immigrants to Canada.</a:t>
            </a:r>
          </a:p>
          <a:p>
            <a:pPr lvl="0"/>
            <a:r>
              <a:rPr lang="en-US" dirty="0"/>
              <a:t>People shifting to different state within Canada.</a:t>
            </a:r>
          </a:p>
          <a:p>
            <a:pPr lvl="0"/>
            <a:r>
              <a:rPr lang="en-US" dirty="0"/>
              <a:t>People who want to explore their neighborhood to look for various options</a:t>
            </a:r>
            <a:r>
              <a:rPr lang="en-US" dirty="0" smtClean="0"/>
              <a:t>.</a:t>
            </a:r>
            <a:endParaRPr lang="en-IN" dirty="0" smtClean="0"/>
          </a:p>
          <a:p>
            <a:pPr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SECTION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Data Link: </a:t>
            </a:r>
            <a:r>
              <a:rPr lang="en-IN" dirty="0" smtClean="0">
                <a:hlinkClick r:id="rId2"/>
              </a:rPr>
              <a:t>https://en.wikipedia.org/wiki/List_of_postal_codes_of_Canada:_M</a:t>
            </a:r>
            <a:endParaRPr lang="en-IN" dirty="0" smtClean="0"/>
          </a:p>
          <a:p>
            <a:r>
              <a:rPr lang="en-IN" dirty="0" smtClean="0"/>
              <a:t>I will use Scarborough dataset which is scrapped from Wikipedia. </a:t>
            </a:r>
          </a:p>
          <a:p>
            <a:r>
              <a:rPr lang="en-IN" dirty="0" smtClean="0"/>
              <a:t>Dataset consisting of latitude and longitude, zip codes.</a:t>
            </a:r>
          </a:p>
          <a:p>
            <a:r>
              <a:rPr lang="en-IN" dirty="0" smtClean="0"/>
              <a:t>Foursquare API data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FOURSQUARE API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Foursquare is a location data provider with information about all manner of venues and events within an area of interest. </a:t>
            </a:r>
          </a:p>
          <a:p>
            <a:r>
              <a:rPr lang="en-IN" dirty="0" smtClean="0"/>
              <a:t>Such information includes venue names, locations, menus and even photos. </a:t>
            </a:r>
          </a:p>
          <a:p>
            <a:r>
              <a:rPr lang="en-IN" dirty="0" smtClean="0"/>
              <a:t>As such, the foursquare location platform will be used as the sole data source since all the stated required information can be obtained through the API.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FOURSQUARE API DATA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IN" dirty="0" smtClean="0"/>
              <a:t>The data retrieved from Foursquare contained information of venues within a specified distance of the longitude and latitude of the postcodes. The information obtained per venue as follows:</a:t>
            </a:r>
          </a:p>
          <a:p>
            <a:r>
              <a:rPr lang="en-IN" dirty="0" smtClean="0"/>
              <a:t> Neighbourhood </a:t>
            </a:r>
          </a:p>
          <a:p>
            <a:r>
              <a:rPr lang="en-IN" dirty="0" smtClean="0"/>
              <a:t> Neighbourhood Latitude </a:t>
            </a:r>
          </a:p>
          <a:p>
            <a:r>
              <a:rPr lang="en-IN" dirty="0" smtClean="0"/>
              <a:t> Neighbourhood Longitude</a:t>
            </a:r>
          </a:p>
          <a:p>
            <a:r>
              <a:rPr lang="en-IN" dirty="0" smtClean="0"/>
              <a:t> Venue </a:t>
            </a:r>
          </a:p>
          <a:p>
            <a:r>
              <a:rPr lang="en-IN" dirty="0" smtClean="0"/>
              <a:t> Name of the venue e.g. the name of a store or restaurant</a:t>
            </a:r>
          </a:p>
          <a:p>
            <a:r>
              <a:rPr lang="en-IN" dirty="0" smtClean="0"/>
              <a:t> Venue Latitude</a:t>
            </a:r>
          </a:p>
          <a:p>
            <a:r>
              <a:rPr lang="en-IN" dirty="0" smtClean="0"/>
              <a:t> Venue Longitude </a:t>
            </a:r>
          </a:p>
          <a:p>
            <a:r>
              <a:rPr lang="en-IN" dirty="0" smtClean="0"/>
              <a:t>Venue Category</a:t>
            </a:r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Map of Scarborough</a:t>
            </a:r>
            <a:endParaRPr lang="en-IN" dirty="0"/>
          </a:p>
        </p:txBody>
      </p:sp>
      <p:pic>
        <p:nvPicPr>
          <p:cNvPr id="4" name="Content Placeholder 3" descr="Screenshot (73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9187" y="2438400"/>
            <a:ext cx="5385626" cy="304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 </a:t>
            </a:r>
            <a:r>
              <a:rPr lang="en-IN" b="1" dirty="0" smtClean="0"/>
              <a:t>METHODOLOGY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IN" dirty="0" smtClean="0"/>
              <a:t>Clustering Approach:</a:t>
            </a:r>
          </a:p>
          <a:p>
            <a:r>
              <a:rPr lang="en-IN" dirty="0" smtClean="0"/>
              <a:t>To compare the similarities of two cities, we decided to explore neighbourhoods, segment them, and group them into clusters to find similar neighbourhoods in a big city like New York and Toronto. </a:t>
            </a:r>
          </a:p>
          <a:p>
            <a:r>
              <a:rPr lang="en-IN" dirty="0" smtClean="0"/>
              <a:t>To be able to do that, we need to cluster data which is a form of unsupervised machine learning: k-means clustering algorithm.</a:t>
            </a:r>
          </a:p>
          <a:p>
            <a:pPr>
              <a:buNone/>
            </a:pPr>
            <a:endParaRPr lang="en-IN" dirty="0" smtClean="0"/>
          </a:p>
          <a:p>
            <a:pPr>
              <a:buNone/>
            </a:pPr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K-MEANS CLUSTERING</a:t>
            </a:r>
            <a:endParaRPr lang="en-IN" dirty="0"/>
          </a:p>
        </p:txBody>
      </p:sp>
      <p:pic>
        <p:nvPicPr>
          <p:cNvPr id="4" name="Content Placeholder 3" descr="Screenshot (74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2670825"/>
            <a:ext cx="6400800" cy="2583149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</Template>
  <TotalTime>45</TotalTime>
  <Words>664</Words>
  <Application>Microsoft Office PowerPoint</Application>
  <PresentationFormat>On-screen Show (4:3)</PresentationFormat>
  <Paragraphs>63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Couture</vt:lpstr>
      <vt:lpstr>Capstone Project The battle of neighbourhoods</vt:lpstr>
      <vt:lpstr>INTRODUCTION</vt:lpstr>
      <vt:lpstr>TARGET Audience</vt:lpstr>
      <vt:lpstr>DATA SECTION</vt:lpstr>
      <vt:lpstr>FOURSQUARE API </vt:lpstr>
      <vt:lpstr>FOURSQUARE API DATA</vt:lpstr>
      <vt:lpstr>Map of Scarborough</vt:lpstr>
      <vt:lpstr>   METHODOLOGY </vt:lpstr>
      <vt:lpstr>K-MEANS CLUSTERING</vt:lpstr>
      <vt:lpstr> WORKFLOW</vt:lpstr>
      <vt:lpstr> RESULTS-Map of clusters in Scarborough</vt:lpstr>
      <vt:lpstr>RESULTS- Average Housing Price by Clusters in Scarborough</vt:lpstr>
      <vt:lpstr>RESULTS- School Ratings by Clusters in Scarborough</vt:lpstr>
      <vt:lpstr>                   DISCUSSION                                   </vt:lpstr>
      <vt:lpstr>CONCLUSION</vt:lpstr>
      <vt:lpstr>LIBRARIES USED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– The Battle of Neighborhoods </dc:title>
  <dc:creator>AMIT JAIN</dc:creator>
  <cp:lastModifiedBy>user</cp:lastModifiedBy>
  <cp:revision>2</cp:revision>
  <dcterms:created xsi:type="dcterms:W3CDTF">2020-06-02T17:56:20Z</dcterms:created>
  <dcterms:modified xsi:type="dcterms:W3CDTF">2021-01-04T12:44:02Z</dcterms:modified>
</cp:coreProperties>
</file>

<file path=docProps/thumbnail.jpeg>
</file>